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60" d="100"/>
          <a:sy n="60" d="100"/>
        </p:scale>
        <p:origin x="898" y="38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18.12.2023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Gminy</a:t>
            </a: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Czerwin</a:t>
            </a:r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9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rgbClr val="C00000"/>
                </a:solidFill>
              </a:rPr>
              <a:t>3,29 %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24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766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2023-12-18T11:10:23Z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